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8738D58-E791-44B7-9413-29625A18F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AD793-F8CB-48DA-9825-35622A5EE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B6AA0-5639-4975-9742-18ADFBD4A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9D500-7A27-404D-B4F0-9F8C477D1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267F0-CCC2-45B2-BA95-B1E1E1F43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A30BB-261D-490E-B3E4-D3DF51F2E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EBC3D1E-33D2-419A-BC11-6DF5502B0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D13FF-DD4B-4980-8B0E-DB116BD15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94381-D402-47EB-A7CA-3B6104ACA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9D477CE-3011-4132-A1B8-41958A71E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9258241F-967D-4D22-8B18-8ABDE53A8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0B0EFB4-9E78-433F-AA53-14A0D0B14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0" r:id="rId4"/>
    <p:sldLayoutId id="2147483798" r:id="rId5"/>
    <p:sldLayoutId id="2147483791" r:id="rId6"/>
    <p:sldLayoutId id="2147483792" r:id="rId7"/>
    <p:sldLayoutId id="2147483799" r:id="rId8"/>
    <p:sldLayoutId id="2147483800" r:id="rId9"/>
    <p:sldLayoutId id="2147483793" r:id="rId10"/>
    <p:sldLayoutId id="2147483794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fi-FI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Guarding Kids Against High-Tech Trouble</a:t>
            </a:r>
            <a:endParaRPr lang="en-US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i-FI" smtClean="0"/>
              <a:t>Parent Talk with Middle School Counselor Jill Tulonen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i-FI" smtClean="0"/>
              <a:t>October 3, 2007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en-US" sz="400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i-FI" smtClean="0"/>
              <a:t>focus on the purpose and value of online activity before giving permission or support</a:t>
            </a:r>
          </a:p>
          <a:p>
            <a:pPr eaLnBrk="1" hangingPunct="1">
              <a:lnSpc>
                <a:spcPct val="90000"/>
              </a:lnSpc>
            </a:pPr>
            <a:endParaRPr lang="fi-FI" smtClean="0"/>
          </a:p>
          <a:p>
            <a:pPr eaLnBrk="1" hangingPunct="1">
              <a:lnSpc>
                <a:spcPct val="90000"/>
              </a:lnSpc>
            </a:pPr>
            <a:r>
              <a:rPr lang="fi-FI" smtClean="0"/>
              <a:t>supervise when your child is online</a:t>
            </a:r>
          </a:p>
          <a:p>
            <a:pPr lvl="1" eaLnBrk="1" hangingPunct="1">
              <a:lnSpc>
                <a:spcPct val="90000"/>
              </a:lnSpc>
            </a:pPr>
            <a:r>
              <a:rPr lang="fi-FI" smtClean="0"/>
              <a:t>set up a Limited User Account </a:t>
            </a:r>
          </a:p>
          <a:p>
            <a:pPr lvl="1" eaLnBrk="1" hangingPunct="1">
              <a:lnSpc>
                <a:spcPct val="90000"/>
              </a:lnSpc>
            </a:pPr>
            <a:endParaRPr lang="fi-FI" smtClean="0"/>
          </a:p>
          <a:p>
            <a:pPr eaLnBrk="1" hangingPunct="1">
              <a:lnSpc>
                <a:spcPct val="90000"/>
              </a:lnSpc>
            </a:pPr>
            <a:r>
              <a:rPr lang="fi-FI" smtClean="0"/>
              <a:t>provide structure and rules about being online</a:t>
            </a:r>
          </a:p>
          <a:p>
            <a:pPr lvl="1" eaLnBrk="1" hangingPunct="1">
              <a:lnSpc>
                <a:spcPct val="90000"/>
              </a:lnSpc>
            </a:pPr>
            <a:r>
              <a:rPr lang="fi-FI" smtClean="0"/>
              <a:t>only after homework is complete</a:t>
            </a:r>
          </a:p>
          <a:p>
            <a:pPr lvl="1" eaLnBrk="1" hangingPunct="1">
              <a:lnSpc>
                <a:spcPct val="90000"/>
              </a:lnSpc>
            </a:pPr>
            <a:r>
              <a:rPr lang="fi-FI" smtClean="0"/>
              <a:t>no more than one hour a day on average</a:t>
            </a:r>
          </a:p>
          <a:p>
            <a:pPr lvl="1" eaLnBrk="1" hangingPunct="1">
              <a:lnSpc>
                <a:spcPct val="90000"/>
              </a:lnSpc>
            </a:pPr>
            <a:r>
              <a:rPr lang="fi-FI" smtClean="0"/>
              <a:t>all web sites must be parent approved before visiting</a:t>
            </a:r>
          </a:p>
          <a:p>
            <a:pPr lvl="1" eaLnBrk="1" hangingPunct="1">
              <a:lnSpc>
                <a:spcPct val="90000"/>
              </a:lnSpc>
            </a:pPr>
            <a:r>
              <a:rPr lang="fi-FI" smtClean="0"/>
              <a:t>report any suspicious 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2651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45175"/>
          </a:xfrm>
        </p:spPr>
        <p:txBody>
          <a:bodyPr/>
          <a:lstStyle/>
          <a:p>
            <a:pPr eaLnBrk="1" hangingPunct="1"/>
            <a:r>
              <a:rPr lang="en-US" smtClean="0"/>
              <a:t>Set up an e-mail account that only you can log into and review all e-mails together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Set up an outgoing only e-mail account with all incoming mail being forwarded to your accounts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Use the filtering and other safety features of online web accounts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2651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68975"/>
          </a:xfrm>
        </p:spPr>
        <p:txBody>
          <a:bodyPr/>
          <a:lstStyle/>
          <a:p>
            <a:pPr eaLnBrk="1" hangingPunct="1"/>
            <a:r>
              <a:rPr lang="en-US" smtClean="0"/>
              <a:t>Use kid friendly services:</a:t>
            </a:r>
          </a:p>
          <a:p>
            <a:pPr lvl="1" eaLnBrk="1" hangingPunct="1"/>
            <a:r>
              <a:rPr lang="en-US" smtClean="0"/>
              <a:t>KidMail.com</a:t>
            </a:r>
          </a:p>
          <a:p>
            <a:pPr lvl="1" eaLnBrk="1" hangingPunct="1"/>
            <a:r>
              <a:rPr lang="en-US" smtClean="0"/>
              <a:t>SurfBuddies</a:t>
            </a:r>
          </a:p>
          <a:p>
            <a:pPr lvl="1" eaLnBrk="1" hangingPunct="1"/>
            <a:r>
              <a:rPr lang="en-US" smtClean="0"/>
              <a:t>ZooBuh</a:t>
            </a:r>
          </a:p>
          <a:p>
            <a:pPr lvl="1" eaLnBrk="1" hangingPunct="1"/>
            <a:r>
              <a:rPr lang="en-US" smtClean="0"/>
              <a:t>Kid Safe Mail</a:t>
            </a:r>
          </a:p>
          <a:p>
            <a:pPr lvl="1" eaLnBrk="1" hangingPunct="1"/>
            <a:r>
              <a:rPr lang="en-US" smtClean="0"/>
              <a:t>Kidchatters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Block pop-ups and pop-unders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Google your child’s userid and other similar information to get a better sense of online presence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127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68975"/>
          </a:xfrm>
        </p:spPr>
        <p:txBody>
          <a:bodyPr/>
          <a:lstStyle/>
          <a:p>
            <a:pPr eaLnBrk="1" hangingPunct="1"/>
            <a:r>
              <a:rPr lang="en-US" smtClean="0"/>
              <a:t>If you choose to give your child a cell phone, choose one that is programmable and child friendly (TicTalk, Firefly, Disney)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Have no unsupervised use of webcams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If they must social network:</a:t>
            </a:r>
          </a:p>
          <a:p>
            <a:pPr lvl="1" eaLnBrk="1" hangingPunct="1"/>
            <a:r>
              <a:rPr lang="en-US" smtClean="0"/>
              <a:t>No “friends of friends” on buddy list</a:t>
            </a:r>
          </a:p>
          <a:p>
            <a:pPr lvl="1" eaLnBrk="1" hangingPunct="1"/>
            <a:r>
              <a:rPr lang="en-US" smtClean="0"/>
              <a:t>Make account private</a:t>
            </a:r>
          </a:p>
          <a:p>
            <a:pPr lvl="1" eaLnBrk="1" hangingPunct="1"/>
            <a:r>
              <a:rPr lang="en-US" smtClean="0"/>
              <a:t>Do not give personal/private information</a:t>
            </a:r>
          </a:p>
          <a:p>
            <a:pPr lvl="1" eaLnBrk="1" hangingPunct="1"/>
            <a:r>
              <a:rPr lang="en-US" smtClean="0"/>
              <a:t>Understand the “rules of engagement”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en-US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fi-FI" smtClean="0"/>
              <a:t>install extra security such as:</a:t>
            </a:r>
          </a:p>
          <a:p>
            <a:pPr lvl="1" eaLnBrk="1" hangingPunct="1"/>
            <a:r>
              <a:rPr lang="fi-FI" smtClean="0"/>
              <a:t>cybersitter</a:t>
            </a:r>
          </a:p>
          <a:p>
            <a:pPr lvl="1" eaLnBrk="1" hangingPunct="1"/>
            <a:r>
              <a:rPr lang="fi-FI" smtClean="0"/>
              <a:t>net nanny</a:t>
            </a:r>
          </a:p>
          <a:p>
            <a:pPr lvl="1" eaLnBrk="1" hangingPunct="1"/>
            <a:r>
              <a:rPr lang="fi-FI" smtClean="0"/>
              <a:t>cyberpatrol</a:t>
            </a:r>
          </a:p>
          <a:p>
            <a:pPr lvl="1" eaLnBrk="1" hangingPunct="1"/>
            <a:r>
              <a:rPr lang="fi-FI" smtClean="0"/>
              <a:t>surf control</a:t>
            </a:r>
          </a:p>
          <a:p>
            <a:pPr lvl="1" eaLnBrk="1" hangingPunct="1"/>
            <a:r>
              <a:rPr lang="fi-FI" smtClean="0"/>
              <a:t>PC Tattletale</a:t>
            </a:r>
          </a:p>
          <a:p>
            <a:pPr lvl="1" eaLnBrk="1" hangingPunct="1"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fi-FI" sz="8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Goals</a:t>
            </a:r>
            <a:endParaRPr lang="en-US" sz="8800" b="1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fi-FI" sz="4800" smtClean="0"/>
              <a:t>Increase Awareness</a:t>
            </a:r>
          </a:p>
          <a:p>
            <a:pPr eaLnBrk="1" hangingPunct="1"/>
            <a:endParaRPr lang="fi-FI" sz="4800" smtClean="0"/>
          </a:p>
          <a:p>
            <a:pPr eaLnBrk="1" hangingPunct="1"/>
            <a:endParaRPr lang="fi-FI" sz="4800" smtClean="0"/>
          </a:p>
          <a:p>
            <a:pPr eaLnBrk="1" hangingPunct="1"/>
            <a:r>
              <a:rPr lang="fi-FI" sz="4800" smtClean="0"/>
              <a:t>Decrease Risk</a:t>
            </a:r>
            <a:endParaRPr lang="en-US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417512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en-US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4641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fi-FI" sz="5400" dirty="0" smtClean="0">
                <a:latin typeface="Alba Super" pitchFamily="2" charset="0"/>
              </a:rPr>
              <a:t>Technology is only a tool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fi-FI" dirty="0" smtClean="0"/>
          </a:p>
          <a:p>
            <a:pPr eaLnBrk="1" hangingPunct="1">
              <a:buFont typeface="Wingdings 2" pitchFamily="18" charset="2"/>
              <a:buNone/>
              <a:defRPr/>
            </a:pPr>
            <a:endParaRPr lang="fi-FI" dirty="0" smtClean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fi-FI" sz="5400" dirty="0" smtClean="0"/>
              <a:t>People determine it’s </a:t>
            </a:r>
            <a:r>
              <a:rPr lang="fi-FI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function</a:t>
            </a:r>
            <a:r>
              <a:rPr lang="fi-FI" sz="5400" dirty="0" smtClean="0"/>
              <a:t> and </a:t>
            </a:r>
            <a:r>
              <a:rPr lang="fi-FI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value</a:t>
            </a:r>
            <a:endParaRPr lang="en-US" sz="5400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en-US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fi-FI" sz="4000" smtClean="0">
                <a:latin typeface="Cooper Black" pitchFamily="18" charset="0"/>
              </a:rPr>
              <a:t>This is tough work – parenting is not for the weak</a:t>
            </a:r>
          </a:p>
          <a:p>
            <a:pPr eaLnBrk="1" hangingPunct="1">
              <a:buFont typeface="Wingdings 2" pitchFamily="18" charset="2"/>
              <a:buNone/>
            </a:pPr>
            <a:endParaRPr lang="fi-FI" smtClean="0"/>
          </a:p>
          <a:p>
            <a:pPr eaLnBrk="1" hangingPunct="1">
              <a:buFont typeface="Wingdings 2" pitchFamily="18" charset="2"/>
              <a:buNone/>
            </a:pPr>
            <a:endParaRPr lang="fi-FI" smtClean="0"/>
          </a:p>
          <a:p>
            <a:pPr eaLnBrk="1" hangingPunct="1">
              <a:buFont typeface="Wingdings 2" pitchFamily="18" charset="2"/>
              <a:buNone/>
            </a:pPr>
            <a:r>
              <a:rPr lang="fi-FI" sz="4000" b="1" smtClean="0"/>
              <a:t>Guarding the innocent will require all of us – technology is everywhere</a:t>
            </a:r>
            <a:endParaRPr lang="en-US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fi-FI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Points of Awareness</a:t>
            </a:r>
            <a:endParaRPr lang="en-US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pPr eaLnBrk="1" hangingPunct="1"/>
            <a:r>
              <a:rPr lang="fi-FI" smtClean="0"/>
              <a:t>Social Networks</a:t>
            </a:r>
          </a:p>
          <a:p>
            <a:pPr eaLnBrk="1" hangingPunct="1"/>
            <a:r>
              <a:rPr lang="fi-FI" smtClean="0"/>
              <a:t>Pornography</a:t>
            </a:r>
          </a:p>
          <a:p>
            <a:pPr eaLnBrk="1" hangingPunct="1"/>
            <a:r>
              <a:rPr lang="fi-FI" smtClean="0"/>
              <a:t>Hate/Cyberbullying</a:t>
            </a:r>
          </a:p>
          <a:p>
            <a:pPr eaLnBrk="1" hangingPunct="1"/>
            <a:r>
              <a:rPr lang="fi-FI" smtClean="0"/>
              <a:t>Sexual Predators</a:t>
            </a:r>
          </a:p>
          <a:p>
            <a:pPr eaLnBrk="1" hangingPunct="1"/>
            <a:r>
              <a:rPr lang="fi-FI" smtClean="0"/>
              <a:t>Addiction</a:t>
            </a:r>
          </a:p>
          <a:p>
            <a:pPr eaLnBrk="1" hangingPunct="1"/>
            <a:r>
              <a:rPr lang="fi-FI" smtClean="0"/>
              <a:t>Blogging</a:t>
            </a:r>
          </a:p>
          <a:p>
            <a:pPr eaLnBrk="1" hangingPunct="1"/>
            <a:r>
              <a:rPr lang="fi-FI" smtClean="0"/>
              <a:t>Pod Casting</a:t>
            </a:r>
          </a:p>
          <a:p>
            <a:pPr eaLnBrk="1" hangingPunct="1"/>
            <a:endParaRPr lang="fi-FI" smtClean="0"/>
          </a:p>
          <a:p>
            <a:pPr eaLnBrk="1" hangingPunct="1"/>
            <a:endParaRPr lang="en-US" smtClean="0"/>
          </a:p>
        </p:txBody>
      </p:sp>
      <p:sp>
        <p:nvSpPr>
          <p:cNvPr id="1229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pPr eaLnBrk="1" hangingPunct="1"/>
            <a:r>
              <a:rPr lang="fi-FI" smtClean="0"/>
              <a:t>Innapropriate Sites (pro-Anorexia)</a:t>
            </a:r>
          </a:p>
          <a:p>
            <a:pPr eaLnBrk="1" hangingPunct="1"/>
            <a:r>
              <a:rPr lang="fi-FI" smtClean="0"/>
              <a:t>Distraction</a:t>
            </a:r>
          </a:p>
          <a:p>
            <a:pPr eaLnBrk="1" hangingPunct="1"/>
            <a:r>
              <a:rPr lang="fi-FI" smtClean="0"/>
              <a:t>iPod/mp3 players</a:t>
            </a:r>
          </a:p>
          <a:p>
            <a:pPr eaLnBrk="1" hangingPunct="1"/>
            <a:r>
              <a:rPr lang="fi-FI" smtClean="0"/>
              <a:t>cell phones (SMS, chat, photo, video)</a:t>
            </a:r>
          </a:p>
          <a:p>
            <a:pPr eaLnBrk="1" hangingPunct="1"/>
            <a:r>
              <a:rPr lang="fi-FI" smtClean="0"/>
              <a:t>television</a:t>
            </a:r>
          </a:p>
          <a:p>
            <a:pPr eaLnBrk="1" hangingPunct="1"/>
            <a:r>
              <a:rPr lang="fi-FI" smtClean="0"/>
              <a:t>plagiarism/Theft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fi-FI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What kids can do</a:t>
            </a:r>
            <a:endParaRPr lang="en-US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fi-FI" smtClean="0"/>
              <a:t>don’t reply to abusive messages – it only encourages the bully</a:t>
            </a:r>
          </a:p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keep a record of events/messages or pictures</a:t>
            </a:r>
          </a:p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think before you send pictures via e-mail or cell phone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en-US" sz="400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4339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eaLnBrk="1" hangingPunct="1"/>
            <a:r>
              <a:rPr lang="fi-FI" smtClean="0"/>
              <a:t>tell someone about bullying online</a:t>
            </a:r>
          </a:p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do not forward rude images or text about someone else</a:t>
            </a:r>
            <a:endParaRPr lang="en-US" smtClean="0"/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fi-FI" sz="4000" smtClean="0"/>
              <a:t>treat your password like your toothbrush – don’t let anyone else use it!</a:t>
            </a: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fi-FI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What parents can do</a:t>
            </a:r>
            <a:endParaRPr lang="en-US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r>
              <a:rPr lang="fi-FI" smtClean="0"/>
              <a:t>develop a relationship with your child that fosters communication and trust</a:t>
            </a:r>
          </a:p>
          <a:p>
            <a:pPr lvl="1" eaLnBrk="1" hangingPunct="1"/>
            <a:r>
              <a:rPr lang="fi-FI" smtClean="0"/>
              <a:t>don’t freak out when they tell you what they have seen or heard</a:t>
            </a:r>
          </a:p>
          <a:p>
            <a:pPr lvl="1" eaLnBrk="1" hangingPunct="1"/>
            <a:r>
              <a:rPr lang="fi-FI" smtClean="0"/>
              <a:t>share the online experience</a:t>
            </a:r>
          </a:p>
          <a:p>
            <a:pPr lvl="1" eaLnBrk="1" hangingPunct="1"/>
            <a:r>
              <a:rPr lang="fi-FI" smtClean="0"/>
              <a:t>ask as if you don’t know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en-US" sz="400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eaLnBrk="1" hangingPunct="1"/>
            <a:r>
              <a:rPr lang="fi-FI" smtClean="0"/>
              <a:t>keep the computer in a place easy to monitor</a:t>
            </a:r>
          </a:p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set a course for technological literacy</a:t>
            </a:r>
          </a:p>
          <a:p>
            <a:pPr lvl="1" eaLnBrk="1" hangingPunct="1"/>
            <a:r>
              <a:rPr lang="fi-FI" smtClean="0"/>
              <a:t>understand how the internet works</a:t>
            </a:r>
          </a:p>
          <a:p>
            <a:pPr lvl="1" eaLnBrk="1" hangingPunct="1"/>
            <a:r>
              <a:rPr lang="fi-FI" smtClean="0"/>
              <a:t>work with your school and other care takers to compare notes</a:t>
            </a:r>
          </a:p>
          <a:p>
            <a:pPr lvl="1" eaLnBrk="1" hangingPunct="1"/>
            <a:r>
              <a:rPr lang="fi-FI" smtClean="0"/>
              <a:t>visit online tutorials</a:t>
            </a:r>
          </a:p>
          <a:p>
            <a:pPr lvl="1" eaLnBrk="1" hangingPunct="1"/>
            <a:r>
              <a:rPr lang="fi-FI" smtClean="0"/>
              <a:t>get your own myspace.com account</a:t>
            </a:r>
          </a:p>
          <a:p>
            <a:pPr lvl="1" eaLnBrk="1" hangingPunct="1"/>
            <a:r>
              <a:rPr lang="fi-FI" smtClean="0"/>
              <a:t>know the computer lingo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169</TotalTime>
  <Words>443</Words>
  <Application>Microsoft PowerPoint</Application>
  <PresentationFormat>On-screen Show (4:3)</PresentationFormat>
  <Paragraphs>97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Century Gothic</vt:lpstr>
      <vt:lpstr>Wingdings 2</vt:lpstr>
      <vt:lpstr>Verdana</vt:lpstr>
      <vt:lpstr>Calibri</vt:lpstr>
      <vt:lpstr>Alba Super</vt:lpstr>
      <vt:lpstr>Cooper Black</vt:lpstr>
      <vt:lpstr>Verve</vt:lpstr>
      <vt:lpstr>Guarding Kids Against High-Tech Trouble</vt:lpstr>
      <vt:lpstr>Goals</vt:lpstr>
      <vt:lpstr>Slide 3</vt:lpstr>
      <vt:lpstr>Slide 4</vt:lpstr>
      <vt:lpstr>Points of Awareness</vt:lpstr>
      <vt:lpstr>What kids can do</vt:lpstr>
      <vt:lpstr>Slide 7</vt:lpstr>
      <vt:lpstr>What parents can do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Guarding Kids Against High-Tech Trouble</dc:title>
  <dc:creator>Jill Tulonen</dc:creator>
  <cp:lastModifiedBy>melanieh</cp:lastModifiedBy>
  <cp:revision>10</cp:revision>
  <dcterms:created xsi:type="dcterms:W3CDTF">2007-09-29T09:43:01Z</dcterms:created>
  <dcterms:modified xsi:type="dcterms:W3CDTF">2008-10-07T00:53:25Z</dcterms:modified>
</cp:coreProperties>
</file>